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22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63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4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61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32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40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70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0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81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00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2" r:id="rId6"/>
    <p:sldLayoutId id="2147483748" r:id="rId7"/>
    <p:sldLayoutId id="2147483749" r:id="rId8"/>
    <p:sldLayoutId id="2147483750" r:id="rId9"/>
    <p:sldLayoutId id="2147483751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117D0F1A-1EE6-44A9-99B9-34FB9C68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8858" b="6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BA594-1EE6-4281-AFF3-EB1DCD03A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226" y="1659138"/>
            <a:ext cx="5037616" cy="301134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Online Conference</a:t>
            </a:r>
            <a:br>
              <a:rPr lang="en-US" sz="6000" b="1" dirty="0"/>
            </a:br>
            <a:r>
              <a:rPr lang="en-US" sz="6000" b="1" dirty="0"/>
              <a:t>Management Tool </a:t>
            </a:r>
            <a:br>
              <a:rPr lang="en-US" sz="60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59981-722B-4582-8BA8-462818DA1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4538146"/>
            <a:ext cx="5037616" cy="113865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User Guide</a:t>
            </a:r>
            <a:endParaRPr lang="en-US" b="1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81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799B-6F40-4656-AAED-C4725132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1549-7352-478E-88AA-16C4E2BC3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Approve conferences</a:t>
            </a:r>
          </a:p>
          <a:p>
            <a:r>
              <a:rPr lang="en-US" dirty="0"/>
              <a:t>Redirect to Admin dashboard</a:t>
            </a:r>
          </a:p>
          <a:p>
            <a:r>
              <a:rPr lang="en-US" dirty="0"/>
              <a:t>Click approve and approve conferences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2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8C09-902F-4C3F-8EFC-93CC35A6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Author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94F4E-1E66-4A70-9DB1-1EBF5B78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576" y="1825625"/>
            <a:ext cx="7796848" cy="3859213"/>
          </a:xfrm>
        </p:spPr>
      </p:pic>
    </p:spTree>
    <p:extLst>
      <p:ext uri="{BB962C8B-B14F-4D97-AF65-F5344CB8AC3E}">
        <p14:creationId xmlns:p14="http://schemas.microsoft.com/office/powerpoint/2010/main" val="156268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1253-9357-4578-B029-0BB163275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7357"/>
          </a:xfrm>
        </p:spPr>
        <p:txBody>
          <a:bodyPr>
            <a:normAutofit/>
          </a:bodyPr>
          <a:lstStyle/>
          <a:p>
            <a:r>
              <a:rPr lang="en-US" sz="2000" dirty="0"/>
              <a:t>Add research papers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/>
              <a:t>Click add research papers and fill the form</a:t>
            </a:r>
            <a:br>
              <a:rPr lang="en-US" sz="1600" dirty="0"/>
            </a:br>
            <a:r>
              <a:rPr lang="en-US" sz="1600" dirty="0"/>
              <a:t>Add research paper</a:t>
            </a:r>
            <a:br>
              <a:rPr lang="en-US" sz="1600" dirty="0"/>
            </a:br>
            <a:r>
              <a:rPr lang="en-US" sz="1600" dirty="0"/>
              <a:t>Click submit button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D1F1CB-52FC-4954-8958-56C98E14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398" y="2629643"/>
            <a:ext cx="6184828" cy="3055195"/>
          </a:xfrm>
        </p:spPr>
      </p:pic>
    </p:spTree>
    <p:extLst>
      <p:ext uri="{BB962C8B-B14F-4D97-AF65-F5344CB8AC3E}">
        <p14:creationId xmlns:p14="http://schemas.microsoft.com/office/powerpoint/2010/main" val="165154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B896-CE77-42D2-9365-4F750717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Research papers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BF418-9701-4DF2-B5B6-0B28C0CD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47" y="1825625"/>
            <a:ext cx="7137013" cy="3660775"/>
          </a:xfrm>
        </p:spPr>
      </p:pic>
    </p:spTree>
    <p:extLst>
      <p:ext uri="{BB962C8B-B14F-4D97-AF65-F5344CB8AC3E}">
        <p14:creationId xmlns:p14="http://schemas.microsoft.com/office/powerpoint/2010/main" val="294081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F99A-20CA-4695-A2D2-14B33F83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/>
              <a:t>Click download button and download research paper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make payment clicking pay button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80FC6-1B7A-4EC8-836F-6930C798F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53" y="1825625"/>
            <a:ext cx="9174094" cy="3859213"/>
          </a:xfrm>
        </p:spPr>
      </p:pic>
    </p:spTree>
    <p:extLst>
      <p:ext uri="{BB962C8B-B14F-4D97-AF65-F5344CB8AC3E}">
        <p14:creationId xmlns:p14="http://schemas.microsoft.com/office/powerpoint/2010/main" val="225266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06A2-F813-4964-948B-216F602B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Click on pay button </a:t>
            </a:r>
          </a:p>
          <a:p>
            <a:r>
              <a:rPr lang="en-US" sz="1600" dirty="0"/>
              <a:t>It will navigate to payment page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3A475-A697-42B9-B9B3-9CDB3A58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8" y="2818586"/>
            <a:ext cx="7874493" cy="3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A70F-5007-4BAD-AC63-86B4FC7B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Workshop conductors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BA778-7BC2-4F00-980D-D92C73450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28" y="1825625"/>
            <a:ext cx="7967543" cy="3859213"/>
          </a:xfrm>
        </p:spPr>
      </p:pic>
    </p:spTree>
    <p:extLst>
      <p:ext uri="{BB962C8B-B14F-4D97-AF65-F5344CB8AC3E}">
        <p14:creationId xmlns:p14="http://schemas.microsoft.com/office/powerpoint/2010/main" val="162373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D18-E386-4DB8-8ADB-12A2E153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30CB-79BA-4930-B25C-454BA8E4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Click add workshops</a:t>
            </a:r>
          </a:p>
          <a:p>
            <a:r>
              <a:rPr lang="en-US" sz="1600" dirty="0"/>
              <a:t>Add workshop proposals</a:t>
            </a:r>
          </a:p>
          <a:p>
            <a:r>
              <a:rPr lang="en-US" sz="1600" dirty="0"/>
              <a:t>Click submit button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7885D-F620-4221-8CB8-0C5146E7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76" y="2828115"/>
            <a:ext cx="7443187" cy="36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5A21-05A1-4FD6-9995-7DCBA631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3BFB-6216-4F10-A8C3-C225B875A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Click download button if you want to download workshops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4A864-560F-46E2-B567-1EA3A53F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7" y="2351020"/>
            <a:ext cx="7514508" cy="37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8532-2078-4BEE-907A-18576E5F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Editors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98292-F9E2-480C-8490-4EFFCDC52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27" y="1825625"/>
            <a:ext cx="7925546" cy="3859213"/>
          </a:xfrm>
        </p:spPr>
      </p:pic>
    </p:spTree>
    <p:extLst>
      <p:ext uri="{BB962C8B-B14F-4D97-AF65-F5344CB8AC3E}">
        <p14:creationId xmlns:p14="http://schemas.microsoft.com/office/powerpoint/2010/main" val="270335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CEB5-B463-448F-A0CD-D511ACC7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98A0-FE7E-47DB-B64A-E8258764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 Google Chrome from below link </a:t>
            </a:r>
          </a:p>
          <a:p>
            <a:r>
              <a:rPr lang="en-US" sz="2400" dirty="0">
                <a:hlinkClick r:id="rId2"/>
              </a:rPr>
              <a:t>https://www.google.com/chrome/</a:t>
            </a:r>
            <a:r>
              <a:rPr lang="en-US" sz="2400" dirty="0"/>
              <a:t> </a:t>
            </a:r>
          </a:p>
          <a:p>
            <a:r>
              <a:rPr lang="en-US" sz="2400" dirty="0"/>
              <a:t>Install and Open the web browser</a:t>
            </a:r>
          </a:p>
          <a:p>
            <a:r>
              <a:rPr lang="en-US" sz="2400" dirty="0"/>
              <a:t>In the address bar type the given website link </a:t>
            </a:r>
          </a:p>
          <a:p>
            <a:r>
              <a:rPr lang="en-US" sz="2400" dirty="0"/>
              <a:t>Login in using the given credentials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1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6899-B468-4CB2-9EDA-04AE8A00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Add Conferences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BB00-5523-48AC-ACAA-6FEFCCCF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5575" cy="3128115"/>
          </a:xfrm>
        </p:spPr>
        <p:txBody>
          <a:bodyPr/>
          <a:lstStyle/>
          <a:p>
            <a:r>
              <a:rPr lang="en-US" sz="1800" dirty="0"/>
              <a:t>Click add conferences</a:t>
            </a:r>
          </a:p>
          <a:p>
            <a:r>
              <a:rPr lang="en-US" sz="1800" dirty="0"/>
              <a:t>Enter details</a:t>
            </a:r>
          </a:p>
          <a:p>
            <a:r>
              <a:rPr lang="en-US" sz="1800" dirty="0"/>
              <a:t>Click submit button</a:t>
            </a:r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D6B04-8B48-43A5-A20E-89F618D9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833" y="3183103"/>
            <a:ext cx="5559128" cy="27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3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B085-BE88-4465-A596-3B6DDB38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View Conferences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9379D-402C-4D7A-AE92-BD686B353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9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FD16-DCAB-4CE4-B498-FC5D49EC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sign using given credentials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A0368D-B786-4BEA-8D9E-C3B480B2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0" y="1825625"/>
            <a:ext cx="7915580" cy="3859213"/>
          </a:xfrm>
        </p:spPr>
      </p:pic>
    </p:spTree>
    <p:extLst>
      <p:ext uri="{BB962C8B-B14F-4D97-AF65-F5344CB8AC3E}">
        <p14:creationId xmlns:p14="http://schemas.microsoft.com/office/powerpoint/2010/main" val="46008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87D2-71C3-475F-B8F3-6F01302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740E-6266-4C0E-8320-ECC1752F0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username-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password-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 will be redirect  to Home page</a:t>
            </a:r>
          </a:p>
          <a:p>
            <a:r>
              <a:rPr lang="en-US" dirty="0"/>
              <a:t>Reviewer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username-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password-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 will be redirect  to Home page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7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CDC85-4388-4C68-A483-C63DDB990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conductor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username-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password-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 will be redirect  to Home page</a:t>
            </a:r>
          </a:p>
          <a:p>
            <a:r>
              <a:rPr lang="en-US" dirty="0"/>
              <a:t>Researcher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username-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password-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 will be redirect  to Home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5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2490-D380-472A-8394-FA48B7C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username-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password-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 will be redirect  to Home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0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C3B69-B0BB-4BD3-8451-0AB6BE75E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33" y="1825625"/>
            <a:ext cx="7809134" cy="385921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1F441C-2C3C-44B7-B55B-2942F736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Admin</a:t>
            </a:r>
          </a:p>
        </p:txBody>
      </p:sp>
    </p:spTree>
    <p:extLst>
      <p:ext uri="{BB962C8B-B14F-4D97-AF65-F5344CB8AC3E}">
        <p14:creationId xmlns:p14="http://schemas.microsoft.com/office/powerpoint/2010/main" val="375504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6982-E8F4-4D6F-90AE-D5C78188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CF4A-DCDD-4790-AE44-7DF76D74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Approve Research</a:t>
            </a:r>
          </a:p>
          <a:p>
            <a:r>
              <a:rPr lang="en-US" dirty="0"/>
              <a:t>Redirect to Admin dashboard</a:t>
            </a:r>
          </a:p>
          <a:p>
            <a:r>
              <a:rPr lang="en-US" dirty="0"/>
              <a:t>Click approve and approve research papers</a:t>
            </a:r>
          </a:p>
        </p:txBody>
      </p:sp>
    </p:spTree>
    <p:extLst>
      <p:ext uri="{BB962C8B-B14F-4D97-AF65-F5344CB8AC3E}">
        <p14:creationId xmlns:p14="http://schemas.microsoft.com/office/powerpoint/2010/main" val="344674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3919-5D8C-4A69-9E39-8F47EFF6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7C8B-74D0-427D-AF10-2CFA9C93B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Approve Workshops</a:t>
            </a:r>
          </a:p>
          <a:p>
            <a:r>
              <a:rPr lang="en-US" dirty="0"/>
              <a:t>Redirect to Admin dashboard</a:t>
            </a:r>
          </a:p>
          <a:p>
            <a:r>
              <a:rPr lang="en-US" dirty="0"/>
              <a:t>Click approve and approve workshops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399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250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ShapesVTI</vt:lpstr>
      <vt:lpstr>Online Conference Management Tool  </vt:lpstr>
      <vt:lpstr>Preparing Environment</vt:lpstr>
      <vt:lpstr>sign using given credentials</vt:lpstr>
      <vt:lpstr>Login Guide</vt:lpstr>
      <vt:lpstr>PowerPoint Presentation</vt:lpstr>
      <vt:lpstr>PowerPoint Presentation</vt:lpstr>
      <vt:lpstr>For Admin</vt:lpstr>
      <vt:lpstr>Approve Research</vt:lpstr>
      <vt:lpstr>Approve workshops</vt:lpstr>
      <vt:lpstr>Approve conference</vt:lpstr>
      <vt:lpstr>For Author</vt:lpstr>
      <vt:lpstr>Add research papers  Click add research papers and fill the form Add research paper Click submit button </vt:lpstr>
      <vt:lpstr>View Research papers</vt:lpstr>
      <vt:lpstr>Click download button and download research paper  make payment clicking pay button </vt:lpstr>
      <vt:lpstr>PowerPoint Presentation</vt:lpstr>
      <vt:lpstr>For Workshop conductors</vt:lpstr>
      <vt:lpstr>Add workshops</vt:lpstr>
      <vt:lpstr>View workshops</vt:lpstr>
      <vt:lpstr>For Editors</vt:lpstr>
      <vt:lpstr>Add Conferences</vt:lpstr>
      <vt:lpstr>View Conferences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Dewangi K. H. T. N. it19123196</dc:creator>
  <cp:lastModifiedBy>Thenuwara A. N. S. it19159072</cp:lastModifiedBy>
  <cp:revision>10</cp:revision>
  <dcterms:created xsi:type="dcterms:W3CDTF">2021-07-02T13:14:51Z</dcterms:created>
  <dcterms:modified xsi:type="dcterms:W3CDTF">2021-07-03T05:41:02Z</dcterms:modified>
</cp:coreProperties>
</file>